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8" y="752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2020. 1. 16.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2020. 1. 16.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xmlns="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xmlns="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xmlns="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xmlns="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xmlns="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xmlns="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xmlns="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xmlns="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xmlns="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텍스트 상자 2"/>
          <p:cNvSpPr txBox="1"/>
          <p:nvPr userDrawn="1"/>
        </p:nvSpPr>
        <p:spPr>
          <a:xfrm>
            <a:off x="2397211" y="234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xmlns="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LikxFZZO2sk" TargetMode="External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2uZF-5F1wI" TargetMode="External"/><Relationship Id="rId3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time_continue=1&amp;v=G63goXc5MyU" TargetMode="External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Khuj4ASldmU" TargetMode="Externa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tiff"/><Relationship Id="rId3" Type="http://schemas.openxmlformats.org/officeDocument/2006/relationships/hyperlink" Target="https://www.youtube.com/watch?v=pp7HdI0-M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gg0F5JjKmhA" TargetMode="External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hyperlink" Target="https://www.youtube.com/watch?v=8BTdtShZgkI" TargetMode="External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W6nZXeWlGM" TargetMode="External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www.youtube.com/watch?v=PCBTZh41Ris" TargetMode="Externa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흥미로운 인공지능 결과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https://www.youtube.com/watch?v=Khuj4ASldmU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0" y="800946"/>
            <a:ext cx="8438650" cy="5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31</Words>
  <Application>Microsoft Macintosh PowerPoint</Application>
  <PresentationFormat>와이드스크린</PresentationFormat>
  <Paragraphs>11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 도형</cp:lastModifiedBy>
  <cp:revision>142</cp:revision>
  <dcterms:created xsi:type="dcterms:W3CDTF">2018-04-24T17:14:44Z</dcterms:created>
  <dcterms:modified xsi:type="dcterms:W3CDTF">2020-01-16T00:06:15Z</dcterms:modified>
</cp:coreProperties>
</file>